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2" r:id="rId4"/>
    <p:sldId id="267" r:id="rId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689" autoAdjust="0"/>
    <p:restoredTop sz="94660"/>
  </p:normalViewPr>
  <p:slideViewPr>
    <p:cSldViewPr>
      <p:cViewPr varScale="1">
        <p:scale>
          <a:sx n="84" d="100"/>
          <a:sy n="84" d="100"/>
        </p:scale>
        <p:origin x="96" y="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A4917-F9E7-49AD-B25C-445A558233AB}" type="datetimeFigureOut">
              <a:rPr lang="hu-HU" smtClean="0"/>
              <a:pPr/>
              <a:t>2020.02.10.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46567-704E-4322-8D07-E1859D709D7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 txBox="1">
            <a:spLocks noGrp="1"/>
          </p:cNvSpPr>
          <p:nvPr>
            <p:ph type="title"/>
          </p:nvPr>
        </p:nvSpPr>
        <p:spPr>
          <a:xfrm>
            <a:off x="2684453" y="293539"/>
            <a:ext cx="390158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b="1" dirty="0" smtClean="0">
                <a:solidFill>
                  <a:srgbClr val="00B050"/>
                </a:solidFill>
              </a:rPr>
              <a:t>Maradjon egészséges,</a:t>
            </a:r>
            <a:br>
              <a:rPr lang="hu-HU" sz="3200" b="1" dirty="0" smtClean="0">
                <a:solidFill>
                  <a:srgbClr val="00B050"/>
                </a:solidFill>
              </a:rPr>
            </a:br>
            <a:r>
              <a:rPr lang="hu-HU" sz="3200" b="1" dirty="0" smtClean="0">
                <a:solidFill>
                  <a:srgbClr val="00B050"/>
                </a:solidFill>
              </a:rPr>
              <a:t>védjen másokat! </a:t>
            </a:r>
            <a:endParaRPr lang="hu-HU" sz="3200" b="1" dirty="0">
              <a:solidFill>
                <a:srgbClr val="00B050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827584" y="1500174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FF0000"/>
                </a:solidFill>
              </a:rPr>
              <a:t>Láz, köhögés esetén kerülje</a:t>
            </a:r>
            <a:r>
              <a:rPr lang="hu-HU" sz="2400" b="1" dirty="0" smtClean="0"/>
              <a:t> az utazást, a zsúfolt helyeket, ne menjen másokhoz közel. Kerülje a lázas, köhögő embereket.</a:t>
            </a:r>
          </a:p>
          <a:p>
            <a:pPr algn="ctr"/>
            <a:r>
              <a:rPr lang="hu-HU" sz="2400" b="1" dirty="0" smtClean="0">
                <a:solidFill>
                  <a:srgbClr val="FF0000"/>
                </a:solidFill>
              </a:rPr>
              <a:t>Gyakran szellőztessen! </a:t>
            </a:r>
            <a:endParaRPr lang="hu-HU" sz="2400" b="1" dirty="0">
              <a:solidFill>
                <a:srgbClr val="FF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067944" y="4077072"/>
            <a:ext cx="48245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Ha lázas, köhög és nehezen veszi a levegőt </a:t>
            </a:r>
            <a:r>
              <a:rPr lang="hu-HU" sz="2800" b="1" dirty="0" smtClean="0">
                <a:solidFill>
                  <a:srgbClr val="FF0000"/>
                </a:solidFill>
              </a:rPr>
              <a:t>időben forduljon orvoshoz és mondja el</a:t>
            </a:r>
            <a:r>
              <a:rPr lang="hu-HU" sz="2800" b="1" dirty="0" smtClean="0"/>
              <a:t> merre utazott mostanában.</a:t>
            </a:r>
            <a:endParaRPr lang="hu-HU" sz="2800" b="1" dirty="0"/>
          </a:p>
        </p:txBody>
      </p:sp>
      <p:pic>
        <p:nvPicPr>
          <p:cNvPr id="7" name="Picture 2" descr="J:\2020\Koronavírus\Plakátok\1.png"/>
          <p:cNvPicPr>
            <a:picLocks noChangeAspect="1" noChangeArrowheads="1"/>
          </p:cNvPicPr>
          <p:nvPr/>
        </p:nvPicPr>
        <p:blipFill>
          <a:blip r:embed="rId2" cstate="print"/>
          <a:srcRect l="54200" t="27950" r="651" b="41600"/>
          <a:stretch>
            <a:fillRect/>
          </a:stretch>
        </p:blipFill>
        <p:spPr bwMode="auto">
          <a:xfrm>
            <a:off x="7000892" y="1420483"/>
            <a:ext cx="1857387" cy="1252655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2" descr="J:\2020\Koronavírus\Plakátok\1.png"/>
          <p:cNvPicPr>
            <a:picLocks noChangeAspect="1" noChangeArrowheads="1"/>
          </p:cNvPicPr>
          <p:nvPr/>
        </p:nvPicPr>
        <p:blipFill>
          <a:blip r:embed="rId2" cstate="print"/>
          <a:srcRect l="3801" t="62600" r="73100" b="17450"/>
          <a:stretch>
            <a:fillRect/>
          </a:stretch>
        </p:blipFill>
        <p:spPr bwMode="auto">
          <a:xfrm>
            <a:off x="785786" y="4071942"/>
            <a:ext cx="1584176" cy="1357322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2" descr="koronavius zold sz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733256"/>
            <a:ext cx="3357586" cy="923925"/>
          </a:xfrm>
          <a:prstGeom prst="rect">
            <a:avLst/>
          </a:prstGeom>
          <a:noFill/>
        </p:spPr>
      </p:pic>
      <p:pic>
        <p:nvPicPr>
          <p:cNvPr id="10" name="Picture 2" descr="J:\2020\Koronavírus\Plakátok\blue-4.png"/>
          <p:cNvPicPr>
            <a:picLocks noChangeAspect="1" noChangeArrowheads="1"/>
          </p:cNvPicPr>
          <p:nvPr/>
        </p:nvPicPr>
        <p:blipFill>
          <a:blip r:embed="rId4" cstate="print"/>
          <a:srcRect l="651" t="15350" r="66800" b="52100"/>
          <a:stretch>
            <a:fillRect/>
          </a:stretch>
        </p:blipFill>
        <p:spPr bwMode="auto">
          <a:xfrm>
            <a:off x="4500562" y="1571612"/>
            <a:ext cx="1442440" cy="1442440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2" descr="J:\2020\Koronavírus\Plakátok\blue-4.png"/>
          <p:cNvPicPr>
            <a:picLocks noChangeAspect="1" noChangeArrowheads="1"/>
          </p:cNvPicPr>
          <p:nvPr/>
        </p:nvPicPr>
        <p:blipFill>
          <a:blip r:embed="rId4" cstate="print"/>
          <a:srcRect l="66800" t="39500" r="8001" b="36350"/>
          <a:stretch>
            <a:fillRect/>
          </a:stretch>
        </p:blipFill>
        <p:spPr bwMode="auto">
          <a:xfrm>
            <a:off x="5929322" y="2786058"/>
            <a:ext cx="1364790" cy="1307924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4071942"/>
            <a:ext cx="1160867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 txBox="1">
            <a:spLocks noGrp="1"/>
          </p:cNvSpPr>
          <p:nvPr>
            <p:ph type="title"/>
          </p:nvPr>
        </p:nvSpPr>
        <p:spPr>
          <a:xfrm>
            <a:off x="2684453" y="32891"/>
            <a:ext cx="39945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b="1" dirty="0" smtClean="0">
                <a:solidFill>
                  <a:srgbClr val="00B050"/>
                </a:solidFill>
              </a:rPr>
              <a:t>Maradjon egészséges, </a:t>
            </a:r>
            <a:br>
              <a:rPr lang="hu-HU" sz="3200" b="1" dirty="0" smtClean="0">
                <a:solidFill>
                  <a:srgbClr val="00B050"/>
                </a:solidFill>
              </a:rPr>
            </a:br>
            <a:r>
              <a:rPr lang="hu-HU" sz="3200" b="1" dirty="0" smtClean="0">
                <a:solidFill>
                  <a:srgbClr val="00B050"/>
                </a:solidFill>
              </a:rPr>
              <a:t>védjen másokat!</a:t>
            </a:r>
            <a:endParaRPr lang="hu-HU" sz="3200" b="1" dirty="0">
              <a:solidFill>
                <a:srgbClr val="00B050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79512" y="1000109"/>
            <a:ext cx="4248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Köhögés, tüsszentés esetén </a:t>
            </a:r>
            <a:r>
              <a:rPr lang="hu-HU" sz="2400" b="1" dirty="0" smtClean="0">
                <a:solidFill>
                  <a:srgbClr val="FF0000"/>
                </a:solidFill>
              </a:rPr>
              <a:t>takarja el száját és orrát zsebkendővel vagy könyökhajlatával </a:t>
            </a:r>
            <a:r>
              <a:rPr lang="hu-HU" sz="2400" b="1" dirty="0" smtClean="0"/>
              <a:t>– a zsebkendőt használat után azonnal dobja el vagy eldobásig zárt tasakba tegye és mosson kezet.</a:t>
            </a:r>
            <a:endParaRPr lang="hu-HU" sz="2400" b="1" dirty="0"/>
          </a:p>
        </p:txBody>
      </p:sp>
      <p:sp>
        <p:nvSpPr>
          <p:cNvPr id="6" name="Szövegdoboz 5"/>
          <p:cNvSpPr txBox="1"/>
          <p:nvPr/>
        </p:nvSpPr>
        <p:spPr>
          <a:xfrm>
            <a:off x="4355976" y="2924944"/>
            <a:ext cx="442798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400" b="1" dirty="0" smtClean="0"/>
              <a:t>Ha maszkot visel győződjön meg róla, hogy megfelelő az illesztése, takarja az orrát és a száját is – </a:t>
            </a:r>
            <a:r>
              <a:rPr lang="hu-HU" sz="2400" b="1" dirty="0" smtClean="0">
                <a:solidFill>
                  <a:srgbClr val="FF0000"/>
                </a:solidFill>
              </a:rPr>
              <a:t>viselés közben ne érintse a maszkot, ne  vegye le telefonáláshoz. </a:t>
            </a:r>
            <a:endParaRPr lang="hu-HU" sz="2400" b="1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4427984" y="5143512"/>
            <a:ext cx="4427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>
                <a:solidFill>
                  <a:srgbClr val="FF0000"/>
                </a:solidFill>
              </a:rPr>
              <a:t>Minden használat után azonnal dobja el </a:t>
            </a:r>
            <a:r>
              <a:rPr lang="hu-HU" sz="2800" b="1" dirty="0" smtClean="0"/>
              <a:t>és </a:t>
            </a:r>
            <a:r>
              <a:rPr lang="hu-HU" sz="2800" b="1" dirty="0" smtClean="0">
                <a:solidFill>
                  <a:srgbClr val="FF0000"/>
                </a:solidFill>
              </a:rPr>
              <a:t>mosson kezet. </a:t>
            </a:r>
            <a:endParaRPr lang="hu-HU" sz="2800" b="1" dirty="0"/>
          </a:p>
        </p:txBody>
      </p:sp>
      <p:pic>
        <p:nvPicPr>
          <p:cNvPr id="8" name="Picture 2" descr="J:\2020\Koronavírus\Plakátok\3.png"/>
          <p:cNvPicPr>
            <a:picLocks noChangeAspect="1" noChangeArrowheads="1"/>
          </p:cNvPicPr>
          <p:nvPr/>
        </p:nvPicPr>
        <p:blipFill>
          <a:blip r:embed="rId2" cstate="print"/>
          <a:srcRect l="61550" t="32150" r="11150" b="43700"/>
          <a:stretch>
            <a:fillRect/>
          </a:stretch>
        </p:blipFill>
        <p:spPr bwMode="auto">
          <a:xfrm>
            <a:off x="4429124" y="1285860"/>
            <a:ext cx="1728192" cy="1528786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2" descr="J:\2020\Koronavírus\Plakátok\3.png"/>
          <p:cNvPicPr>
            <a:picLocks noChangeAspect="1" noChangeArrowheads="1"/>
          </p:cNvPicPr>
          <p:nvPr/>
        </p:nvPicPr>
        <p:blipFill>
          <a:blip r:embed="rId2" cstate="print"/>
          <a:srcRect l="4851" t="61550" r="69950" b="16400"/>
          <a:stretch>
            <a:fillRect/>
          </a:stretch>
        </p:blipFill>
        <p:spPr bwMode="auto">
          <a:xfrm>
            <a:off x="428596" y="4143380"/>
            <a:ext cx="1728192" cy="1445860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2" descr="koronavius zold sz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805264"/>
            <a:ext cx="3312368" cy="923925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1142984"/>
            <a:ext cx="2071702" cy="165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3929066"/>
            <a:ext cx="1372923" cy="154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80120"/>
          </a:xfrm>
        </p:spPr>
        <p:txBody>
          <a:bodyPr>
            <a:noAutofit/>
          </a:bodyPr>
          <a:lstStyle/>
          <a:p>
            <a:r>
              <a:rPr lang="hu-HU" sz="3200" b="1" dirty="0" smtClean="0">
                <a:solidFill>
                  <a:srgbClr val="00B050"/>
                </a:solidFill>
              </a:rPr>
              <a:t>Védje magát és</a:t>
            </a:r>
            <a:br>
              <a:rPr lang="hu-HU" sz="3200" b="1" dirty="0" smtClean="0">
                <a:solidFill>
                  <a:srgbClr val="00B050"/>
                </a:solidFill>
              </a:rPr>
            </a:br>
            <a:r>
              <a:rPr lang="hu-HU" sz="3200" b="1" dirty="0" smtClean="0">
                <a:solidFill>
                  <a:srgbClr val="00B050"/>
                </a:solidFill>
              </a:rPr>
              <a:t> másokat is a megbetegedésektől!</a:t>
            </a:r>
            <a:br>
              <a:rPr lang="hu-HU" sz="3200" b="1" dirty="0" smtClean="0">
                <a:solidFill>
                  <a:srgbClr val="00B050"/>
                </a:solidFill>
              </a:rPr>
            </a:br>
            <a:endParaRPr lang="hu-HU" sz="3200" b="1" dirty="0">
              <a:solidFill>
                <a:srgbClr val="00B05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47864" y="2928934"/>
            <a:ext cx="5231432" cy="2786082"/>
          </a:xfrm>
        </p:spPr>
        <p:txBody>
          <a:bodyPr>
            <a:normAutofit fontScale="77500" lnSpcReduction="20000"/>
          </a:bodyPr>
          <a:lstStyle/>
          <a:p>
            <a:r>
              <a:rPr lang="hu-HU" sz="2800" b="1" dirty="0" smtClean="0"/>
              <a:t>Köhögés, tüsszentés, orrfújás után</a:t>
            </a:r>
          </a:p>
          <a:p>
            <a:r>
              <a:rPr lang="hu-HU" sz="2800" b="1" dirty="0" smtClean="0"/>
              <a:t>Kapcsolók, kilincsek stb. érintése után</a:t>
            </a:r>
          </a:p>
          <a:p>
            <a:r>
              <a:rPr lang="hu-HU" sz="2800" b="1" dirty="0" smtClean="0"/>
              <a:t>Ételkészítés előtt, alatt, után</a:t>
            </a:r>
          </a:p>
          <a:p>
            <a:r>
              <a:rPr lang="hu-HU" sz="2800" b="1" dirty="0" smtClean="0"/>
              <a:t>Evés előtt</a:t>
            </a:r>
          </a:p>
          <a:p>
            <a:r>
              <a:rPr lang="hu-HU" sz="2800" b="1" dirty="0" smtClean="0"/>
              <a:t>WC használatot követően</a:t>
            </a:r>
          </a:p>
          <a:p>
            <a:r>
              <a:rPr lang="hu-HU" sz="2800" b="1" dirty="0" smtClean="0"/>
              <a:t>Közlekedés, buszozás, vásárlás után </a:t>
            </a:r>
          </a:p>
          <a:p>
            <a:r>
              <a:rPr lang="hu-HU" sz="2800" b="1" dirty="0" smtClean="0"/>
              <a:t>Állatokkal foglalkozás után, állati termékek érintését követően</a:t>
            </a:r>
          </a:p>
          <a:p>
            <a:endParaRPr lang="hu-HU" b="1" dirty="0" smtClean="0"/>
          </a:p>
          <a:p>
            <a:endParaRPr lang="hu-HU" b="1" dirty="0" smtClean="0"/>
          </a:p>
          <a:p>
            <a:endParaRPr lang="hu-HU" b="1" dirty="0" smtClean="0"/>
          </a:p>
          <a:p>
            <a:endParaRPr lang="hu-HU" b="1" dirty="0" smtClean="0"/>
          </a:p>
          <a:p>
            <a:endParaRPr lang="hu-HU" b="1" dirty="0" smtClean="0"/>
          </a:p>
          <a:p>
            <a:endParaRPr lang="hu-HU" dirty="0"/>
          </a:p>
        </p:txBody>
      </p:sp>
      <p:pic>
        <p:nvPicPr>
          <p:cNvPr id="4" name="Picture 3" descr="J:\2020\Koronavírus\Plakátok\blue-2.png"/>
          <p:cNvPicPr>
            <a:picLocks noChangeAspect="1" noChangeArrowheads="1"/>
          </p:cNvPicPr>
          <p:nvPr/>
        </p:nvPicPr>
        <p:blipFill>
          <a:blip r:embed="rId2" cstate="print"/>
          <a:srcRect l="4851" t="30050" r="56300" b="20600"/>
          <a:stretch>
            <a:fillRect/>
          </a:stretch>
        </p:blipFill>
        <p:spPr bwMode="auto">
          <a:xfrm>
            <a:off x="539552" y="2132856"/>
            <a:ext cx="2592288" cy="3292906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zövegdoboz 4"/>
          <p:cNvSpPr txBox="1"/>
          <p:nvPr/>
        </p:nvSpPr>
        <p:spPr>
          <a:xfrm>
            <a:off x="2928926" y="1340768"/>
            <a:ext cx="51435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FF0000"/>
                </a:solidFill>
              </a:rPr>
              <a:t>Gyakran mosson alaposan, minimum 20 másodpercig, meleg vízzel és folyékony szappannal kezet, papír kéztörlőt használjon!</a:t>
            </a:r>
            <a:endParaRPr lang="hu-HU" sz="24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koronavius zold sz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5805264"/>
            <a:ext cx="3384376" cy="944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80120"/>
          </a:xfrm>
        </p:spPr>
        <p:txBody>
          <a:bodyPr>
            <a:noAutofit/>
          </a:bodyPr>
          <a:lstStyle/>
          <a:p>
            <a:r>
              <a:rPr lang="hu-HU" sz="3200" b="1" dirty="0" smtClean="0">
                <a:solidFill>
                  <a:srgbClr val="00B050"/>
                </a:solidFill>
              </a:rPr>
              <a:t>Védje magát és</a:t>
            </a:r>
            <a:br>
              <a:rPr lang="hu-HU" sz="3200" b="1" dirty="0" smtClean="0">
                <a:solidFill>
                  <a:srgbClr val="00B050"/>
                </a:solidFill>
              </a:rPr>
            </a:br>
            <a:r>
              <a:rPr lang="hu-HU" sz="3200" b="1" dirty="0" smtClean="0">
                <a:solidFill>
                  <a:srgbClr val="00B050"/>
                </a:solidFill>
              </a:rPr>
              <a:t> másokat is a megbetegedésektől!</a:t>
            </a:r>
            <a:br>
              <a:rPr lang="hu-HU" sz="3200" b="1" dirty="0" smtClean="0">
                <a:solidFill>
                  <a:srgbClr val="00B050"/>
                </a:solidFill>
              </a:rPr>
            </a:br>
            <a:endParaRPr lang="hu-HU" sz="3200" b="1" dirty="0">
              <a:solidFill>
                <a:srgbClr val="00B05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47864" y="2857496"/>
            <a:ext cx="5231432" cy="2857520"/>
          </a:xfrm>
        </p:spPr>
        <p:txBody>
          <a:bodyPr>
            <a:normAutofit lnSpcReduction="10000"/>
          </a:bodyPr>
          <a:lstStyle/>
          <a:p>
            <a:endParaRPr lang="hu-HU" b="1" dirty="0" smtClean="0"/>
          </a:p>
          <a:p>
            <a:pPr>
              <a:buNone/>
            </a:pPr>
            <a:r>
              <a:rPr lang="hu-HU" b="1" dirty="0" smtClean="0"/>
              <a:t>    </a:t>
            </a:r>
          </a:p>
          <a:p>
            <a:pPr algn="ctr">
              <a:buNone/>
            </a:pPr>
            <a:r>
              <a:rPr lang="hu-HU" b="1" dirty="0" smtClean="0"/>
              <a:t>    </a:t>
            </a:r>
            <a:r>
              <a:rPr lang="hu-HU" sz="2800" b="1" dirty="0" smtClean="0"/>
              <a:t>Kerülje a </a:t>
            </a:r>
            <a:r>
              <a:rPr lang="hu-HU" sz="2800" b="1" dirty="0" err="1" smtClean="0"/>
              <a:t>szem-orr-száj</a:t>
            </a:r>
            <a:r>
              <a:rPr lang="hu-HU" sz="2800" b="1" dirty="0" smtClean="0"/>
              <a:t> érintését, főleg szennyezett kézzel, üdvözléskor a kézfogást-puszit !</a:t>
            </a:r>
          </a:p>
          <a:p>
            <a:endParaRPr lang="hu-HU" b="1" dirty="0" smtClean="0"/>
          </a:p>
          <a:p>
            <a:endParaRPr lang="hu-HU" b="1" dirty="0" smtClean="0"/>
          </a:p>
          <a:p>
            <a:endParaRPr lang="hu-HU" b="1" dirty="0" smtClean="0"/>
          </a:p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2714612" y="1643050"/>
            <a:ext cx="5357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FF0000"/>
                </a:solidFill>
              </a:rPr>
              <a:t>Ha a kéz láthatóan nem szennyezett, használjon gyakran alkohol alapú VIRUCID </a:t>
            </a:r>
            <a:r>
              <a:rPr lang="hu-HU" sz="2400" b="1" dirty="0" err="1" smtClean="0">
                <a:solidFill>
                  <a:srgbClr val="FF0000"/>
                </a:solidFill>
              </a:rPr>
              <a:t>kézfertőtlenítőszert</a:t>
            </a:r>
            <a:r>
              <a:rPr lang="hu-HU" sz="2400" b="1" dirty="0" smtClean="0">
                <a:solidFill>
                  <a:srgbClr val="FF0000"/>
                </a:solidFill>
              </a:rPr>
              <a:t>, mely zsebben hordható, gyógyszertárban, boltokban kapható</a:t>
            </a:r>
            <a:endParaRPr lang="hu-HU" sz="24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koronavius zold sz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5805264"/>
            <a:ext cx="3384376" cy="944010"/>
          </a:xfrm>
          <a:prstGeom prst="rect">
            <a:avLst/>
          </a:prstGeom>
          <a:noFill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286124"/>
            <a:ext cx="2066929" cy="1162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572008"/>
            <a:ext cx="1895467" cy="1117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1667974"/>
            <a:ext cx="1357322" cy="138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223</Words>
  <Application>Microsoft Office PowerPoint</Application>
  <PresentationFormat>Diavetítés a képernyőre (4:3 oldalarány)</PresentationFormat>
  <Paragraphs>28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Office-téma</vt:lpstr>
      <vt:lpstr>Maradjon egészséges, védjen másokat! </vt:lpstr>
      <vt:lpstr>Maradjon egészséges,  védjen másokat!</vt:lpstr>
      <vt:lpstr>Védje magát és  másokat is a megbetegedésektől! </vt:lpstr>
      <vt:lpstr>Védje magát és  másokat is a megbetegedésektől! </vt:lpstr>
    </vt:vector>
  </TitlesOfParts>
  <Company>...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Moss kezet !</dc:title>
  <dc:creator>x</dc:creator>
  <cp:lastModifiedBy>gazda</cp:lastModifiedBy>
  <cp:revision>28</cp:revision>
  <dcterms:created xsi:type="dcterms:W3CDTF">2020-02-04T07:43:05Z</dcterms:created>
  <dcterms:modified xsi:type="dcterms:W3CDTF">2020-02-10T07:06:05Z</dcterms:modified>
</cp:coreProperties>
</file>